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304" r:id="rId4"/>
    <p:sldId id="282" r:id="rId5"/>
    <p:sldId id="287" r:id="rId6"/>
    <p:sldId id="289" r:id="rId7"/>
    <p:sldId id="290" r:id="rId8"/>
    <p:sldId id="267" r:id="rId9"/>
    <p:sldId id="292" r:id="rId10"/>
    <p:sldId id="308" r:id="rId11"/>
    <p:sldId id="275" r:id="rId12"/>
    <p:sldId id="271" r:id="rId13"/>
    <p:sldId id="294" r:id="rId14"/>
    <p:sldId id="296" r:id="rId15"/>
    <p:sldId id="295" r:id="rId16"/>
    <p:sldId id="307" r:id="rId17"/>
    <p:sldId id="303" r:id="rId18"/>
    <p:sldId id="274" r:id="rId19"/>
    <p:sldId id="301" r:id="rId20"/>
    <p:sldId id="305" r:id="rId21"/>
    <p:sldId id="298" r:id="rId22"/>
    <p:sldId id="302" r:id="rId23"/>
    <p:sldId id="273" r:id="rId24"/>
    <p:sldId id="306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 varScale="1">
        <p:scale>
          <a:sx n="73" d="100"/>
          <a:sy n="73" d="100"/>
        </p:scale>
        <p:origin x="79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345CE-B6D6-48DD-ADF7-A5B56471F34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97388AF-D380-4BA4-AA2E-C93C62A20DE0}">
      <dgm:prSet phldrT="[Text]"/>
      <dgm:spPr/>
      <dgm:t>
        <a:bodyPr/>
        <a:lstStyle/>
        <a:p>
          <a:r>
            <a:rPr lang="de-DE" dirty="0"/>
            <a:t> </a:t>
          </a:r>
        </a:p>
        <a:p>
          <a:endParaRPr lang="de-DE" dirty="0"/>
        </a:p>
      </dgm:t>
    </dgm:pt>
    <dgm:pt modelId="{E7789600-E165-49C1-A152-10589B68804E}" type="parTrans" cxnId="{D0E235DD-4C91-467E-A91F-811432D1C585}">
      <dgm:prSet/>
      <dgm:spPr/>
      <dgm:t>
        <a:bodyPr/>
        <a:lstStyle/>
        <a:p>
          <a:endParaRPr lang="de-DE"/>
        </a:p>
      </dgm:t>
    </dgm:pt>
    <dgm:pt modelId="{EB03D058-5522-4525-B531-E738B01F61CC}" type="sibTrans" cxnId="{D0E235DD-4C91-467E-A91F-811432D1C58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de-DE"/>
        </a:p>
      </dgm:t>
    </dgm:pt>
    <dgm:pt modelId="{7E2B10E6-F0B0-45AE-BC7A-391697981D96}" type="pres">
      <dgm:prSet presAssocID="{D1B345CE-B6D6-48DD-ADF7-A5B56471F343}" presName="Name0" presStyleCnt="0">
        <dgm:presLayoutVars>
          <dgm:chMax val="7"/>
          <dgm:chPref val="7"/>
          <dgm:dir/>
        </dgm:presLayoutVars>
      </dgm:prSet>
      <dgm:spPr/>
    </dgm:pt>
    <dgm:pt modelId="{8313FF0E-0C8A-44BD-ABE4-D22229023F99}" type="pres">
      <dgm:prSet presAssocID="{D1B345CE-B6D6-48DD-ADF7-A5B56471F343}" presName="Name1" presStyleCnt="0"/>
      <dgm:spPr/>
    </dgm:pt>
    <dgm:pt modelId="{7500C296-4EAD-44E1-A0B3-F5B866580367}" type="pres">
      <dgm:prSet presAssocID="{EB03D058-5522-4525-B531-E738B01F61CC}" presName="picture_1" presStyleCnt="0"/>
      <dgm:spPr/>
    </dgm:pt>
    <dgm:pt modelId="{2684F98D-6011-4D27-B096-C31BFF8E5BCC}" type="pres">
      <dgm:prSet presAssocID="{EB03D058-5522-4525-B531-E738B01F61CC}" presName="pictureRepeatNode" presStyleLbl="alignImgPlace1" presStyleIdx="0" presStyleCnt="1" custScaleX="78884" custScaleY="78884" custLinFactNeighborX="0" custLinFactNeighborY="-14800"/>
      <dgm:spPr/>
    </dgm:pt>
    <dgm:pt modelId="{248EFEE5-5D83-444A-9E70-BC8184FB8B9A}" type="pres">
      <dgm:prSet presAssocID="{E97388AF-D380-4BA4-AA2E-C93C62A20DE0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A5AED32-8E8F-40C7-A119-7AFFAB28E443}" type="presOf" srcId="{E97388AF-D380-4BA4-AA2E-C93C62A20DE0}" destId="{248EFEE5-5D83-444A-9E70-BC8184FB8B9A}" srcOrd="0" destOrd="0" presId="urn:microsoft.com/office/officeart/2008/layout/CircularPictureCallout"/>
    <dgm:cxn modelId="{EC3C4E79-B7C1-4BD5-9E01-95A03C01D9A7}" type="presOf" srcId="{D1B345CE-B6D6-48DD-ADF7-A5B56471F343}" destId="{7E2B10E6-F0B0-45AE-BC7A-391697981D96}" srcOrd="0" destOrd="0" presId="urn:microsoft.com/office/officeart/2008/layout/CircularPictureCallout"/>
    <dgm:cxn modelId="{C5677FA9-8530-40D1-8053-836415866149}" type="presOf" srcId="{EB03D058-5522-4525-B531-E738B01F61CC}" destId="{2684F98D-6011-4D27-B096-C31BFF8E5BCC}" srcOrd="0" destOrd="0" presId="urn:microsoft.com/office/officeart/2008/layout/CircularPictureCallout"/>
    <dgm:cxn modelId="{D0E235DD-4C91-467E-A91F-811432D1C585}" srcId="{D1B345CE-B6D6-48DD-ADF7-A5B56471F343}" destId="{E97388AF-D380-4BA4-AA2E-C93C62A20DE0}" srcOrd="0" destOrd="0" parTransId="{E7789600-E165-49C1-A152-10589B68804E}" sibTransId="{EB03D058-5522-4525-B531-E738B01F61CC}"/>
    <dgm:cxn modelId="{0DE07736-BAC8-4578-9378-89DDCAF3561E}" type="presParOf" srcId="{7E2B10E6-F0B0-45AE-BC7A-391697981D96}" destId="{8313FF0E-0C8A-44BD-ABE4-D22229023F99}" srcOrd="0" destOrd="0" presId="urn:microsoft.com/office/officeart/2008/layout/CircularPictureCallout"/>
    <dgm:cxn modelId="{543AFE28-6FB3-4478-80DF-C7F70D4DE2BF}" type="presParOf" srcId="{8313FF0E-0C8A-44BD-ABE4-D22229023F99}" destId="{7500C296-4EAD-44E1-A0B3-F5B866580367}" srcOrd="0" destOrd="0" presId="urn:microsoft.com/office/officeart/2008/layout/CircularPictureCallout"/>
    <dgm:cxn modelId="{07A3A79A-883A-4CBA-806E-3C15B2288980}" type="presParOf" srcId="{7500C296-4EAD-44E1-A0B3-F5B866580367}" destId="{2684F98D-6011-4D27-B096-C31BFF8E5BCC}" srcOrd="0" destOrd="0" presId="urn:microsoft.com/office/officeart/2008/layout/CircularPictureCallout"/>
    <dgm:cxn modelId="{F71C1708-28D9-43E8-8EBB-41CC70948B25}" type="presParOf" srcId="{8313FF0E-0C8A-44BD-ABE4-D22229023F99}" destId="{248EFEE5-5D83-444A-9E70-BC8184FB8B9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4F98D-6011-4D27-B096-C31BFF8E5BCC}">
      <dsp:nvSpPr>
        <dsp:cNvPr id="0" name=""/>
        <dsp:cNvSpPr/>
      </dsp:nvSpPr>
      <dsp:spPr>
        <a:xfrm>
          <a:off x="1709017" y="541270"/>
          <a:ext cx="2226198" cy="22261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EFEE5-5D83-444A-9E70-BC8184FB8B9A}">
      <dsp:nvSpPr>
        <dsp:cNvPr id="0" name=""/>
        <dsp:cNvSpPr/>
      </dsp:nvSpPr>
      <dsp:spPr>
        <a:xfrm>
          <a:off x="1919039" y="2159528"/>
          <a:ext cx="1806154" cy="9312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 dirty="0"/>
        </a:p>
      </dsp:txBody>
      <dsp:txXfrm>
        <a:off x="1919039" y="2159528"/>
        <a:ext cx="1806154" cy="931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A074-F279-4682-A20B-72DA2C31B4A2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786A-BE77-4554-B817-0693973D3C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3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529530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20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65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5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4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65C17-5E8C-40C1-B8BE-0B12EC4A0BAE}" type="datetimeFigureOut">
              <a:rPr lang="en-US" smtClean="0"/>
              <a:t>11/29/2017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P</a:t>
            </a: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raxisprojekt WAI Wintersemester 2017-18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6448720" y="3753680"/>
            <a:ext cx="470641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LARS WALTER, ANDREAS ROMMEL</a:t>
            </a: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, LENA SERDARUSIC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7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BDDBD8A-4135-441F-812A-70A71C48FA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66A7D-7F33-4235-8837-ADFC7015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7166B-CF5A-492C-A746-1E76F49D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Platzhalter Andy</a:t>
            </a:r>
          </a:p>
        </p:txBody>
      </p:sp>
    </p:spTree>
    <p:extLst>
      <p:ext uri="{BB962C8B-B14F-4D97-AF65-F5344CB8AC3E}">
        <p14:creationId xmlns:p14="http://schemas.microsoft.com/office/powerpoint/2010/main" val="233983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5E3EAC-A874-43A8-892C-EB9A75B3B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33" y="1705408"/>
            <a:ext cx="6807334" cy="4986683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E1DA200-DC6C-4334-863C-4877DE56B854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CE0870-628A-4539-998B-8FF4EC8B7C6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Servlets&amp; JSP Pools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9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DAO für jede Datenbanktabelle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 besteht aus 3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05745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der Nutzer und deren Rechte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Aufbau: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F839CA-A02B-4FA9-ACDC-732686EC9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7"/>
          <a:stretch/>
        </p:blipFill>
        <p:spPr>
          <a:xfrm>
            <a:off x="3591360" y="3422909"/>
            <a:ext cx="6659934" cy="24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Notwendig für Bearbeitung der vorhandenen Kameras und das Hinzufügen neuer Kameras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96DF755-3AD0-4DA6-A0B1-C764D218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0" y="3735294"/>
            <a:ext cx="88133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BILDERDATENBANK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Speicherung der Bildinformationen und des Speicherortes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286347-2274-43E1-BB74-FEF37773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52" y="3352386"/>
            <a:ext cx="833874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DATA ACCES OBJECT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496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Platzhalter für ANDY</a:t>
            </a:r>
          </a:p>
        </p:txBody>
      </p:sp>
    </p:spTree>
    <p:extLst>
      <p:ext uri="{BB962C8B-B14F-4D97-AF65-F5344CB8AC3E}">
        <p14:creationId xmlns:p14="http://schemas.microsoft.com/office/powerpoint/2010/main" val="98567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F06FB1-ED85-4091-81B1-1821B8D0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06" y="1608727"/>
            <a:ext cx="10541394" cy="46033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C0FEEC4-7925-4E3C-ACF4-6C3C8C115CC7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96A78F6-D7D7-4486-8836-0E6A38FD6AE6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xxx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9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61B66B6-4DA8-412E-BDBA-AC2DF3AD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85" y="1612644"/>
            <a:ext cx="9697356" cy="487779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F5A792A-3EEB-4C3B-8403-BFE75E529058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B65D311-B3EE-4831-8387-40D671862CE4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xxx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QuartzScheduler</a:t>
            </a:r>
            <a:r>
              <a:rPr lang="de-DE" sz="2400" dirty="0">
                <a:latin typeface="Titillium"/>
              </a:rPr>
              <a:t> für Zeitintervalle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Ggf. Erstellen der Ordnerstruktur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Speicherung auf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der Thumbnails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Absetzen von SQL Befehlen und Abfragen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Log-Einträge</a:t>
            </a:r>
          </a:p>
        </p:txBody>
      </p:sp>
    </p:spTree>
    <p:extLst>
      <p:ext uri="{BB962C8B-B14F-4D97-AF65-F5344CB8AC3E}">
        <p14:creationId xmlns:p14="http://schemas.microsoft.com/office/powerpoint/2010/main" val="327587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3AA3AB-589E-44B0-BAD1-AF2C5C7F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28559442"/>
              </p:ext>
            </p:extLst>
          </p:nvPr>
        </p:nvGraphicFramePr>
        <p:xfrm>
          <a:off x="3252073" y="3565756"/>
          <a:ext cx="5644234" cy="4144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92469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Gliederung</a:t>
            </a:r>
            <a:r>
              <a:rPr lang="en-US" sz="3600" dirty="0"/>
              <a:t> (TODO – ANPASSEN)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659505" y="3055946"/>
            <a:ext cx="118513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KONZEPT &amp;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WIREFRAMES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8414895" y="2992850"/>
            <a:ext cx="1170962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KAMERA-ANBINDUNG</a:t>
            </a:r>
          </a:p>
        </p:txBody>
      </p:sp>
      <p:sp>
        <p:nvSpPr>
          <p:cNvPr id="15" name="Oval 14"/>
          <p:cNvSpPr/>
          <p:nvPr/>
        </p:nvSpPr>
        <p:spPr>
          <a:xfrm>
            <a:off x="3047154" y="3363861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Oval 14"/>
          <p:cNvSpPr/>
          <p:nvPr/>
        </p:nvSpPr>
        <p:spPr>
          <a:xfrm>
            <a:off x="5007689" y="3364426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24" name="Oval 14"/>
          <p:cNvSpPr/>
          <p:nvPr/>
        </p:nvSpPr>
        <p:spPr>
          <a:xfrm>
            <a:off x="6797344" y="33533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8812332" y="3363861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5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24"/>
          <p:cNvSpPr/>
          <p:nvPr/>
        </p:nvSpPr>
        <p:spPr>
          <a:xfrm>
            <a:off x="3008601" y="2485081"/>
            <a:ext cx="486943" cy="475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pSp>
        <p:nvGrpSpPr>
          <p:cNvPr id="39" name="Shape 459">
            <a:extLst>
              <a:ext uri="{FF2B5EF4-FFF2-40B4-BE49-F238E27FC236}">
                <a16:creationId xmlns:a16="http://schemas.microsoft.com/office/drawing/2014/main" id="{DF276656-9A31-4B1B-956C-EBE39BA21DF9}"/>
              </a:ext>
            </a:extLst>
          </p:cNvPr>
          <p:cNvGrpSpPr/>
          <p:nvPr/>
        </p:nvGrpSpPr>
        <p:grpSpPr>
          <a:xfrm>
            <a:off x="8722535" y="2457451"/>
            <a:ext cx="555683" cy="432588"/>
            <a:chOff x="1247825" y="322750"/>
            <a:chExt cx="443300" cy="369000"/>
          </a:xfrm>
          <a:solidFill>
            <a:schemeClr val="tx1"/>
          </a:solidFill>
        </p:grpSpPr>
        <p:sp>
          <p:nvSpPr>
            <p:cNvPr id="40" name="Shape 460">
              <a:extLst>
                <a:ext uri="{FF2B5EF4-FFF2-40B4-BE49-F238E27FC236}">
                  <a16:creationId xmlns:a16="http://schemas.microsoft.com/office/drawing/2014/main" id="{BCBC4258-9AC2-45CC-A3A6-A72D5A888130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61">
              <a:extLst>
                <a:ext uri="{FF2B5EF4-FFF2-40B4-BE49-F238E27FC236}">
                  <a16:creationId xmlns:a16="http://schemas.microsoft.com/office/drawing/2014/main" id="{6A7F0983-5BD0-47C5-809F-5B75D355342D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62">
              <a:extLst>
                <a:ext uri="{FF2B5EF4-FFF2-40B4-BE49-F238E27FC236}">
                  <a16:creationId xmlns:a16="http://schemas.microsoft.com/office/drawing/2014/main" id="{F9915894-BB62-4070-BBF0-6B0EBFA3F846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63">
              <a:extLst>
                <a:ext uri="{FF2B5EF4-FFF2-40B4-BE49-F238E27FC236}">
                  <a16:creationId xmlns:a16="http://schemas.microsoft.com/office/drawing/2014/main" id="{B238D42D-2E13-4905-BF27-65E082FBE6BD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64">
              <a:extLst>
                <a:ext uri="{FF2B5EF4-FFF2-40B4-BE49-F238E27FC236}">
                  <a16:creationId xmlns:a16="http://schemas.microsoft.com/office/drawing/2014/main" id="{2E6FADE2-6DA3-4D76-995F-E23F04D698C8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8A908335-B875-42D8-BBC1-C5847A92CBB6}"/>
              </a:ext>
            </a:extLst>
          </p:cNvPr>
          <p:cNvSpPr txBox="1"/>
          <p:nvPr/>
        </p:nvSpPr>
        <p:spPr>
          <a:xfrm>
            <a:off x="4642530" y="2985801"/>
            <a:ext cx="115281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DATENBANK-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ANBINDUNG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6560BA5F-E314-4968-97E4-760E14DFC7D4}"/>
              </a:ext>
            </a:extLst>
          </p:cNvPr>
          <p:cNvSpPr txBox="1"/>
          <p:nvPr/>
        </p:nvSpPr>
        <p:spPr>
          <a:xfrm>
            <a:off x="6209885" y="3071671"/>
            <a:ext cx="1563777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?!?!</a:t>
            </a:r>
          </a:p>
        </p:txBody>
      </p:sp>
      <p:sp>
        <p:nvSpPr>
          <p:cNvPr id="51" name="Shape 3619">
            <a:extLst>
              <a:ext uri="{FF2B5EF4-FFF2-40B4-BE49-F238E27FC236}">
                <a16:creationId xmlns:a16="http://schemas.microsoft.com/office/drawing/2014/main" id="{355E048F-D4A2-40A9-A5FB-F29D2DD619E4}"/>
              </a:ext>
            </a:extLst>
          </p:cNvPr>
          <p:cNvSpPr/>
          <p:nvPr/>
        </p:nvSpPr>
        <p:spPr>
          <a:xfrm>
            <a:off x="4960626" y="2432605"/>
            <a:ext cx="416702" cy="45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87">
            <a:extLst>
              <a:ext uri="{FF2B5EF4-FFF2-40B4-BE49-F238E27FC236}">
                <a16:creationId xmlns:a16="http://schemas.microsoft.com/office/drawing/2014/main" id="{E2ED6212-73A2-4D27-89F7-14DA9327E352}"/>
              </a:ext>
            </a:extLst>
          </p:cNvPr>
          <p:cNvSpPr/>
          <p:nvPr/>
        </p:nvSpPr>
        <p:spPr>
          <a:xfrm>
            <a:off x="6734342" y="2390963"/>
            <a:ext cx="514864" cy="49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EA95DBCF-F1E2-4448-8D41-4052F3B7F5F4}"/>
              </a:ext>
            </a:extLst>
          </p:cNvPr>
          <p:cNvSpPr txBox="1"/>
          <p:nvPr/>
        </p:nvSpPr>
        <p:spPr>
          <a:xfrm>
            <a:off x="10551552" y="3039525"/>
            <a:ext cx="86312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AUSBLICK</a:t>
            </a:r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414BF75D-D668-4C6D-9EF4-4D22C94F90B1}"/>
              </a:ext>
            </a:extLst>
          </p:cNvPr>
          <p:cNvSpPr/>
          <p:nvPr/>
        </p:nvSpPr>
        <p:spPr>
          <a:xfrm>
            <a:off x="10786411" y="3369053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6</a:t>
            </a:r>
          </a:p>
        </p:txBody>
      </p:sp>
      <p:sp>
        <p:nvSpPr>
          <p:cNvPr id="58" name="Shape 3694">
            <a:extLst>
              <a:ext uri="{FF2B5EF4-FFF2-40B4-BE49-F238E27FC236}">
                <a16:creationId xmlns:a16="http://schemas.microsoft.com/office/drawing/2014/main" id="{0D2F4E63-5DFE-4169-A87F-CEEC87B64EFD}"/>
              </a:ext>
            </a:extLst>
          </p:cNvPr>
          <p:cNvSpPr/>
          <p:nvPr/>
        </p:nvSpPr>
        <p:spPr>
          <a:xfrm>
            <a:off x="10697188" y="2446005"/>
            <a:ext cx="571850" cy="372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E8365361-D447-4778-A601-6C5375689181}"/>
              </a:ext>
            </a:extLst>
          </p:cNvPr>
          <p:cNvSpPr txBox="1"/>
          <p:nvPr/>
        </p:nvSpPr>
        <p:spPr>
          <a:xfrm>
            <a:off x="473669" y="3004565"/>
            <a:ext cx="1590140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ANFOR-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DERUNGEN</a:t>
            </a:r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5C2E29A1-535C-4050-A817-E3212E402B39}"/>
              </a:ext>
            </a:extLst>
          </p:cNvPr>
          <p:cNvSpPr/>
          <p:nvPr/>
        </p:nvSpPr>
        <p:spPr>
          <a:xfrm>
            <a:off x="1058930" y="33533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cxnSp>
        <p:nvCxnSpPr>
          <p:cNvPr id="69" name="Straight Connector 18">
            <a:extLst>
              <a:ext uri="{FF2B5EF4-FFF2-40B4-BE49-F238E27FC236}">
                <a16:creationId xmlns:a16="http://schemas.microsoft.com/office/drawing/2014/main" id="{E291E282-FF33-4095-B555-2DF0952E0FD5}"/>
              </a:ext>
            </a:extLst>
          </p:cNvPr>
          <p:cNvCxnSpPr>
            <a:cxnSpLocks/>
          </p:cNvCxnSpPr>
          <p:nvPr/>
        </p:nvCxnSpPr>
        <p:spPr>
          <a:xfrm>
            <a:off x="5580029" y="3560563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8">
            <a:extLst>
              <a:ext uri="{FF2B5EF4-FFF2-40B4-BE49-F238E27FC236}">
                <a16:creationId xmlns:a16="http://schemas.microsoft.com/office/drawing/2014/main" id="{4EF98EF3-2072-463F-8E3D-87B73B743A5B}"/>
              </a:ext>
            </a:extLst>
          </p:cNvPr>
          <p:cNvCxnSpPr>
            <a:cxnSpLocks/>
          </p:cNvCxnSpPr>
          <p:nvPr/>
        </p:nvCxnSpPr>
        <p:spPr>
          <a:xfrm>
            <a:off x="7506757" y="3550060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8">
            <a:extLst>
              <a:ext uri="{FF2B5EF4-FFF2-40B4-BE49-F238E27FC236}">
                <a16:creationId xmlns:a16="http://schemas.microsoft.com/office/drawing/2014/main" id="{65809F67-EF03-4DF9-8C36-6BC0D57681A3}"/>
              </a:ext>
            </a:extLst>
          </p:cNvPr>
          <p:cNvCxnSpPr>
            <a:cxnSpLocks/>
          </p:cNvCxnSpPr>
          <p:nvPr/>
        </p:nvCxnSpPr>
        <p:spPr>
          <a:xfrm>
            <a:off x="9519609" y="3537106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>
            <a:extLst>
              <a:ext uri="{FF2B5EF4-FFF2-40B4-BE49-F238E27FC236}">
                <a16:creationId xmlns:a16="http://schemas.microsoft.com/office/drawing/2014/main" id="{B7E49307-01DA-45B5-A027-53F1B091E2AB}"/>
              </a:ext>
            </a:extLst>
          </p:cNvPr>
          <p:cNvCxnSpPr>
            <a:cxnSpLocks/>
          </p:cNvCxnSpPr>
          <p:nvPr/>
        </p:nvCxnSpPr>
        <p:spPr>
          <a:xfrm>
            <a:off x="3766048" y="3568636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8">
            <a:extLst>
              <a:ext uri="{FF2B5EF4-FFF2-40B4-BE49-F238E27FC236}">
                <a16:creationId xmlns:a16="http://schemas.microsoft.com/office/drawing/2014/main" id="{70EC0CDE-5091-4D81-A192-7BE1A475475A}"/>
              </a:ext>
            </a:extLst>
          </p:cNvPr>
          <p:cNvCxnSpPr>
            <a:cxnSpLocks/>
          </p:cNvCxnSpPr>
          <p:nvPr/>
        </p:nvCxnSpPr>
        <p:spPr>
          <a:xfrm>
            <a:off x="1736739" y="3568636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hape 3613">
            <a:extLst>
              <a:ext uri="{FF2B5EF4-FFF2-40B4-BE49-F238E27FC236}">
                <a16:creationId xmlns:a16="http://schemas.microsoft.com/office/drawing/2014/main" id="{FC38FD46-8A20-45C1-A504-C241ED4BC574}"/>
              </a:ext>
            </a:extLst>
          </p:cNvPr>
          <p:cNvSpPr/>
          <p:nvPr/>
        </p:nvSpPr>
        <p:spPr>
          <a:xfrm>
            <a:off x="1020167" y="2393115"/>
            <a:ext cx="497145" cy="496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26017"/>
            <a:ext cx="907281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Ordnerstruktur und Dateinamen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URL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Letzte geschriebene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neuen Bilder erzeugen neuen Datensatz für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9351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DATEISYSTEM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Speicherung in folgender Struktur:	\</a:t>
            </a:r>
            <a:r>
              <a:rPr lang="en-US" sz="2400" dirty="0" err="1"/>
              <a:t>WebContent</a:t>
            </a:r>
            <a:r>
              <a:rPr lang="en-US" sz="2400" dirty="0"/>
              <a:t>\images\</a:t>
            </a:r>
            <a:r>
              <a:rPr lang="en-US" sz="2400" dirty="0" err="1"/>
              <a:t>Kamera</a:t>
            </a:r>
            <a:r>
              <a:rPr lang="en-US" sz="2400" dirty="0"/>
              <a:t>-ID\</a:t>
            </a:r>
            <a:r>
              <a:rPr lang="en-US" sz="2400" dirty="0" err="1"/>
              <a:t>Jahr</a:t>
            </a:r>
            <a:r>
              <a:rPr lang="en-US" sz="2400" dirty="0"/>
              <a:t>\Monat\Tag\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Dateiname:</a:t>
            </a:r>
          </a:p>
          <a:p>
            <a:r>
              <a:rPr lang="de-DE" sz="2400" dirty="0"/>
              <a:t>	Kameraname Jahr-Monat-Tag Stunden-Minuten-Sekunden.jpg</a:t>
            </a:r>
            <a:endParaRPr lang="en-US" sz="24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FD6A97-3496-4B83-AE60-E72664BDA231}"/>
              </a:ext>
            </a:extLst>
          </p:cNvPr>
          <p:cNvGrpSpPr/>
          <p:nvPr/>
        </p:nvGrpSpPr>
        <p:grpSpPr>
          <a:xfrm>
            <a:off x="1715556" y="4298319"/>
            <a:ext cx="10035816" cy="1664244"/>
            <a:chOff x="669207" y="4162424"/>
            <a:chExt cx="10684594" cy="177183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51CFBFA-46D4-4C56-9B3A-A5FFE28F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07" y="4162424"/>
              <a:ext cx="10684593" cy="381001"/>
            </a:xfrm>
            <a:prstGeom prst="rect">
              <a:avLst/>
            </a:prstGeom>
          </p:spPr>
        </p:pic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F497B4CB-6726-4FC0-9DE1-9D764B46D06A}"/>
                </a:ext>
              </a:extLst>
            </p:cNvPr>
            <p:cNvSpPr/>
            <p:nvPr/>
          </p:nvSpPr>
          <p:spPr>
            <a:xfrm rot="5400000">
              <a:off x="7991079" y="1702196"/>
              <a:ext cx="381000" cy="63444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A192B5D0-99B4-4824-82D3-189CE2A1D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5"/>
              <a:ext cx="723783" cy="400050"/>
            </a:xfrm>
            <a:prstGeom prst="bentConnector3">
              <a:avLst>
                <a:gd name="adj1" fmla="val 65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3B99C2EE-6100-4C76-94A6-0496097297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4"/>
              <a:ext cx="1209561" cy="657225"/>
            </a:xfrm>
            <a:prstGeom prst="bentConnector3">
              <a:avLst>
                <a:gd name="adj1" fmla="val 389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44EAE9BF-8258-4B90-ADB1-40CD6A7697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1" y="4543425"/>
              <a:ext cx="1752724" cy="928688"/>
            </a:xfrm>
            <a:prstGeom prst="bentConnector3">
              <a:avLst>
                <a:gd name="adj1" fmla="val 276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E71B4A57-29D0-4B74-A29E-05806DB64B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0" y="4543424"/>
              <a:ext cx="2123960" cy="1243014"/>
            </a:xfrm>
            <a:prstGeom prst="bentConnector3">
              <a:avLst>
                <a:gd name="adj1" fmla="val -451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961494-6607-4DD1-8B95-01FEA7A76353}"/>
                </a:ext>
              </a:extLst>
            </p:cNvPr>
            <p:cNvSpPr txBox="1"/>
            <p:nvPr/>
          </p:nvSpPr>
          <p:spPr>
            <a:xfrm>
              <a:off x="1028700" y="4733926"/>
              <a:ext cx="15336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b="1" dirty="0"/>
                <a:t>KameraID</a:t>
              </a:r>
            </a:p>
            <a:p>
              <a:pPr algn="r"/>
              <a:r>
                <a:rPr lang="de-DE" b="1" dirty="0"/>
                <a:t>Jahr</a:t>
              </a:r>
            </a:p>
            <a:p>
              <a:pPr algn="r"/>
              <a:r>
                <a:rPr lang="de-DE" b="1" dirty="0"/>
                <a:t>Monat</a:t>
              </a:r>
            </a:p>
            <a:p>
              <a:pPr algn="r"/>
              <a:r>
                <a:rPr lang="de-DE" b="1" dirty="0"/>
                <a:t>Tag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3F6405F-2620-49C1-823F-5C8FCDBF3ACF}"/>
                </a:ext>
              </a:extLst>
            </p:cNvPr>
            <p:cNvSpPr txBox="1"/>
            <p:nvPr/>
          </p:nvSpPr>
          <p:spPr>
            <a:xfrm>
              <a:off x="7414758" y="5199856"/>
              <a:ext cx="1533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Dateiname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1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unsplash.com/photo-1505373877841-8d25f7d46678?dpr=1&amp;auto=format&amp;fit=crop&amp;w=1000&amp;q=80&amp;cs=tinysrgb&amp;ixid=dW5zcGxhc2guY29tOzs7Ozs%3D">
            <a:extLst>
              <a:ext uri="{FF2B5EF4-FFF2-40B4-BE49-F238E27FC236}">
                <a16:creationId xmlns:a16="http://schemas.microsoft.com/office/drawing/2014/main" id="{F22F44D9-FE28-4F25-B052-0919D800C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9" r="22220"/>
          <a:stretch/>
        </p:blipFill>
        <p:spPr bwMode="auto">
          <a:xfrm>
            <a:off x="0" y="0"/>
            <a:ext cx="16260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Demo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496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AUFTEILEN (KEINE OFFLINE DEMO) nur einzelne Screenshots</a:t>
            </a:r>
          </a:p>
        </p:txBody>
      </p:sp>
    </p:spTree>
    <p:extLst>
      <p:ext uri="{BB962C8B-B14F-4D97-AF65-F5344CB8AC3E}">
        <p14:creationId xmlns:p14="http://schemas.microsoft.com/office/powerpoint/2010/main" val="61659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Keine Klartextpasswörter (Stichwort: Hash)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Ändern des eigenen Passwortes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Rechtsklick offenbart Dateisystem</a:t>
            </a:r>
            <a:endParaRPr lang="de-DE" sz="2400" dirty="0">
              <a:latin typeface="Titilliu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Datumsauswahl nicht sequentiell, sondern in einer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Anzeigeprobleme aktuelles Bild während dem Auslösen des Triggers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161284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Beschränkung Anzahl der Bilder (Löschen alles älter x Tage)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Abgleich Datenbank mit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Wiederverwendung der letzten vergebenen ID fehlerbehaftet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Feinere Skalierung der Rechte</a:t>
            </a:r>
          </a:p>
        </p:txBody>
      </p:sp>
    </p:spTree>
    <p:extLst>
      <p:ext uri="{BB962C8B-B14F-4D97-AF65-F5344CB8AC3E}">
        <p14:creationId xmlns:p14="http://schemas.microsoft.com/office/powerpoint/2010/main" val="41738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Danke für die Aufmerksamkeit.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6463234" y="3753680"/>
            <a:ext cx="32044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FRAGEN GERNE NACH DER LIVE-DEMO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6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EBCA795-B0FC-4F82-820F-A6D5FB3A51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7588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C29AF9-F0B6-4245-805A-627CED20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ToDOs</a:t>
            </a:r>
            <a:r>
              <a:rPr lang="de-DE" dirty="0"/>
              <a:t> (Löschen wenn bearbeitet)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93962F-4623-4E6A-906B-F57F15DC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de-DE" dirty="0"/>
              <a:t>Gliederung ANPASSEN</a:t>
            </a:r>
          </a:p>
          <a:p>
            <a:r>
              <a:rPr lang="de-DE" dirty="0"/>
              <a:t>Datenbankanbindung DAO Andy</a:t>
            </a:r>
          </a:p>
          <a:p>
            <a:r>
              <a:rPr lang="de-DE" strike="sngStrike" dirty="0"/>
              <a:t>Administration</a:t>
            </a:r>
            <a:r>
              <a:rPr lang="de-DE" dirty="0"/>
              <a:t> Umbenennen(Screenshots) (Controller)</a:t>
            </a:r>
          </a:p>
          <a:p>
            <a:r>
              <a:rPr lang="de-DE" strike="sngStrike" dirty="0"/>
              <a:t>DEMO (Screenshots)</a:t>
            </a:r>
          </a:p>
          <a:p>
            <a:r>
              <a:rPr lang="de-DE" dirty="0"/>
              <a:t>Konzept &amp; </a:t>
            </a:r>
            <a:r>
              <a:rPr lang="de-DE" dirty="0" err="1"/>
              <a:t>Wireframes</a:t>
            </a:r>
            <a:r>
              <a:rPr lang="de-DE" dirty="0"/>
              <a:t>, Ausblick (Lena)</a:t>
            </a:r>
          </a:p>
          <a:p>
            <a:r>
              <a:rPr lang="de-DE" dirty="0"/>
              <a:t>Administration, „Controller“  (Andy)</a:t>
            </a:r>
          </a:p>
          <a:p>
            <a:r>
              <a:rPr lang="de-DE" dirty="0"/>
              <a:t>Einstieg, Datenbank, Kamera (Lars)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04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031893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1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verschiedener Webcams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Nutzerverwaltung mit Rechtevergabe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Administrationsmöglichkeit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Such-Funktion für gespeicherte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Logging</a:t>
            </a:r>
            <a:r>
              <a:rPr lang="de-DE" sz="2400" dirty="0">
                <a:latin typeface="Titillium"/>
              </a:rPr>
              <a:t>-Funktionalität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Hinzufügen neuer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Löschen bestehender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Bearbeiten der Rechte von vorhandenen Nutzern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Zuweisen von Kameras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5 Minuten ein Bild (Zeit einstellbar)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Neue Kameras hinzufügen / Alte Kameras entferne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Datenbank: Eintrag mit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Dateisystem: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von Thumbnails 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8C83DF-D242-4062-8039-24434DE25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0812" r="25000" b="10880"/>
          <a:stretch/>
        </p:blipFill>
        <p:spPr>
          <a:xfrm>
            <a:off x="3591360" y="1573077"/>
            <a:ext cx="6096000" cy="4682217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644E874-2DC6-45E2-BE77-B1DDC5DEF158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94E94CA-8E01-4B78-AE6A-ED95B33C2AB5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USE CASES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5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7342503" y="550553"/>
            <a:ext cx="433223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Konzept &amp; Wireframes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10168933" y="1061372"/>
            <a:ext cx="1413464" cy="12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WIREFRAME 2.0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54844E1-4958-4048-A895-44A4B045F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1495626" y="14513"/>
            <a:ext cx="10498063" cy="6841734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5264CF-F254-40FF-A165-999F9BB84D89}"/>
              </a:ext>
            </a:extLst>
          </p:cNvPr>
          <p:cNvCxnSpPr>
            <a:cxnSpLocks/>
          </p:cNvCxnSpPr>
          <p:nvPr/>
        </p:nvCxnSpPr>
        <p:spPr>
          <a:xfrm>
            <a:off x="4683125" y="2955925"/>
            <a:ext cx="0" cy="777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7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6DC527-E026-4AD9-85FE-B165FCC0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b="3573"/>
          <a:stretch/>
        </p:blipFill>
        <p:spPr>
          <a:xfrm>
            <a:off x="2102077" y="1705408"/>
            <a:ext cx="8763496" cy="501379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818C753-F2BA-40CD-9815-7CE184540DB3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67DB7E-BF0A-4839-89F1-2516814B0FB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Servlets&amp; JSP Pools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4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380</Words>
  <Application>Microsoft Office PowerPoint</Application>
  <PresentationFormat>Breitbild</PresentationFormat>
  <Paragraphs>125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Source Sans Pro</vt:lpstr>
      <vt:lpstr>Titillium</vt:lpstr>
      <vt:lpstr>Titillium Light</vt:lpstr>
      <vt:lpstr>Office</vt:lpstr>
      <vt:lpstr>PowerPoint-Präsentation</vt:lpstr>
      <vt:lpstr>Gliederung (TODO – ANPASSEN)</vt:lpstr>
      <vt:lpstr>ToDOs (Löschen wenn bearbeitet)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</dc:creator>
  <cp:lastModifiedBy>LW16</cp:lastModifiedBy>
  <cp:revision>74</cp:revision>
  <dcterms:created xsi:type="dcterms:W3CDTF">2017-06-10T10:28:42Z</dcterms:created>
  <dcterms:modified xsi:type="dcterms:W3CDTF">2017-11-29T12:40:47Z</dcterms:modified>
</cp:coreProperties>
</file>